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4EDD08-8FBF-693B-D4EE-34C8C57C5454}" v="63" dt="2024-09-16T14:43:11.4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854" autoAdjust="0"/>
    <p:restoredTop sz="94660"/>
  </p:normalViewPr>
  <p:slideViewPr>
    <p:cSldViewPr snapToGrid="0">
      <p:cViewPr varScale="1">
        <p:scale>
          <a:sx n="63" d="100"/>
          <a:sy n="63" d="100"/>
        </p:scale>
        <p:origin x="116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C4A5F-8708-4B9B-B1A8-DE95218804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5B11E1-8506-4A05-89B4-9D6D051E98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2B5B9-AA79-4565-96CF-F75B4A159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E504-4B64-4D1D-8189-45F4058EB62C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81D89-9570-4BD6-8A08-E592455DF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01FA0-257D-45CD-8A18-A72291D2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D1EB-B7E0-41CE-9777-9742B17CA6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82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D09B8-71F3-48B0-87E8-3D605B6FA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F07FA7-AA6E-4665-88A2-8A6971902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A8252-309E-443A-B3D8-609F8E597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E504-4B64-4D1D-8189-45F4058EB62C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6080A-B35F-44AC-868A-0299E8318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44986-7A5C-4B00-BBDF-AF8837B4B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D1EB-B7E0-41CE-9777-9742B17CA6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2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7909CB-F481-483E-B86A-DF9F1956A4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EE201E-92C1-4FC8-BA11-21989180B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B9D3C-C5BE-46DA-820A-4B65DA695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E504-4B64-4D1D-8189-45F4058EB62C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A35A9-A286-4781-A416-563EED246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64321-C79C-4C85-9ADB-C6EA01033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D1EB-B7E0-41CE-9777-9742B17CA6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095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2077B-39F6-4EAA-8875-DE57D75D3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E39FE-A0E5-4BE0-A2B6-CEA410235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0EE28-7E3A-459C-B542-7DE67CCC9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E504-4B64-4D1D-8189-45F4058EB62C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65B36-6E34-46BB-B44E-AE5814D48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94CB0-9FA5-4449-85C4-ED09A1D6C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D1EB-B7E0-41CE-9777-9742B17CA6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703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8E80E-F1D8-4FED-A06F-CC1FBB177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447D9-9B6D-41AA-8A48-BF52E75EF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15A72-F158-4F11-B667-6E8FEAF93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E504-4B64-4D1D-8189-45F4058EB62C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D44D8-E26A-476E-A937-E08CF94C1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BB8DD-D92B-4787-B8D6-8E1400533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D1EB-B7E0-41CE-9777-9742B17CA6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376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3D45C-8A69-4279-9D59-A479C4A2A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57C02-C879-4979-AC9E-B601B70A7D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A9169-6FDA-4034-A9D1-DA97EE305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F874C8-186A-44C0-8595-4FE6D4E71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E504-4B64-4D1D-8189-45F4058EB62C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A51C45-75AA-491C-A353-5B4685DA6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CD7199-C5CC-4D33-9E6D-BB3BBC01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D1EB-B7E0-41CE-9777-9742B17CA6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45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08FD6-8AC6-4DCF-8A23-49001048F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AADB8-2C77-4EC3-81BD-BA1C20D04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AF62A-8828-459F-8897-368AF61E5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8D8E8E-1323-4CD0-A3F7-6C5EF7DEC9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AD3EB7-8288-42EF-B341-05EABBB766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10CCBC-A1C7-492F-A685-4A2E5F5EB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E504-4B64-4D1D-8189-45F4058EB62C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CB28E6-69B1-49CE-8ED2-86070E83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4D6D0D-8D05-4A0F-A389-43C69AA7F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D1EB-B7E0-41CE-9777-9742B17CA6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868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469EF-A129-4A00-8874-CBC01C7E1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D9FF47-9F2D-48AD-9F7F-51F4E839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E504-4B64-4D1D-8189-45F4058EB62C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9EF9EA-BBD9-4C34-A10D-A9635C80E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7AD33-1441-41A0-AB6A-A854A912B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D1EB-B7E0-41CE-9777-9742B17CA6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012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608D32-AC80-4DE4-8154-C9F1077B7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E504-4B64-4D1D-8189-45F4058EB62C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BEFE25-F468-4BC8-AFCF-D4BF715DC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0AF46-2475-4B7B-9200-FD5F6BBF3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D1EB-B7E0-41CE-9777-9742B17CA6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443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50A58-47AF-43B4-A840-03C6885AC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3E414-8164-4F67-AC83-3C19761B0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560F2-18C3-4F76-8723-C1059A148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657878-D196-4338-93C3-8771BB74A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E504-4B64-4D1D-8189-45F4058EB62C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D8-6A14-4E2A-A1D6-3D11C33D7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783E4C-C480-4EBB-BF2B-78DD1DB9A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D1EB-B7E0-41CE-9777-9742B17CA6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486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D50AE-84AD-4DDE-AAA2-ABAECA18C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020CCA-1868-4D6B-B0B9-2920A860FC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B318C3-4E35-4822-AE6D-D6A09DAE31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A0543-5BCD-431F-8269-1FFB57F57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E504-4B64-4D1D-8189-45F4058EB62C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D7CD26-B1B9-463C-8D35-3DE13F692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596488-2664-433B-9966-2F706616F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D1EB-B7E0-41CE-9777-9742B17CA6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758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780698-EC3E-40D5-9ABF-2F388FA54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67DC2-781A-4AE5-8B1D-7CFDD2EDF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DB211-D85F-462C-9438-FE309C4962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1E504-4B64-4D1D-8189-45F4058EB62C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73BD4-2859-4D1F-89F6-2F6BC32281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18369-4B62-412E-9C29-D5DB78773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FD1EB-B7E0-41CE-9777-9742B17CA6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61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26" Type="http://schemas.openxmlformats.org/officeDocument/2006/relationships/image" Target="../media/image24.jpeg"/><Relationship Id="rId3" Type="http://schemas.microsoft.com/office/2007/relationships/hdphoto" Target="../media/hdphoto1.wdp"/><Relationship Id="rId21" Type="http://schemas.openxmlformats.org/officeDocument/2006/relationships/image" Target="../media/image19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jpe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CEA2D22E-E5FD-BF40-874A-07E58AA86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248" y="473959"/>
            <a:ext cx="11332333" cy="5913633"/>
          </a:xfrm>
          <a:prstGeom prst="rect">
            <a:avLst/>
          </a:prstGeom>
        </p:spPr>
      </p:pic>
      <p:sp>
        <p:nvSpPr>
          <p:cNvPr id="4" name="Circle: Hollow 3">
            <a:extLst>
              <a:ext uri="{FF2B5EF4-FFF2-40B4-BE49-F238E27FC236}">
                <a16:creationId xmlns:a16="http://schemas.microsoft.com/office/drawing/2014/main" id="{8B118091-F5D5-4F17-86C8-68CEE2548E80}"/>
              </a:ext>
            </a:extLst>
          </p:cNvPr>
          <p:cNvSpPr/>
          <p:nvPr/>
        </p:nvSpPr>
        <p:spPr>
          <a:xfrm>
            <a:off x="511849" y="376237"/>
            <a:ext cx="1315375" cy="1210298"/>
          </a:xfrm>
          <a:prstGeom prst="donut">
            <a:avLst>
              <a:gd name="adj" fmla="val 13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49F43B-A315-491B-A417-3E3F29A89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2090" y="1991581"/>
            <a:ext cx="1359526" cy="12254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8EBD21-C9D0-4B33-A11F-42A26EFFC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7881" y="383833"/>
            <a:ext cx="1359526" cy="12254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F740B1-F224-4618-BFD2-0B0FE629D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9944" y="5265458"/>
            <a:ext cx="1359526" cy="1225402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FEF895EA-DD5B-47FF-A398-88E932730435}"/>
              </a:ext>
            </a:extLst>
          </p:cNvPr>
          <p:cNvSpPr txBox="1"/>
          <p:nvPr/>
        </p:nvSpPr>
        <p:spPr>
          <a:xfrm>
            <a:off x="882087" y="635480"/>
            <a:ext cx="711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Year</a:t>
            </a:r>
          </a:p>
          <a:p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One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F1A618F-4B8F-48F6-A4F3-EE2FC47B539D}"/>
              </a:ext>
            </a:extLst>
          </p:cNvPr>
          <p:cNvSpPr txBox="1"/>
          <p:nvPr/>
        </p:nvSpPr>
        <p:spPr>
          <a:xfrm>
            <a:off x="8367625" y="710265"/>
            <a:ext cx="786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Year</a:t>
            </a:r>
          </a:p>
          <a:p>
            <a:r>
              <a:rPr lang="en-GB" dirty="0"/>
              <a:t>Two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930C544-731E-4B17-95DA-B6B9A4C398E9}"/>
              </a:ext>
            </a:extLst>
          </p:cNvPr>
          <p:cNvSpPr txBox="1"/>
          <p:nvPr/>
        </p:nvSpPr>
        <p:spPr>
          <a:xfrm>
            <a:off x="7500458" y="2252394"/>
            <a:ext cx="809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Year Three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5B2FA00-D9B3-4BC5-8F18-ED31C62457EA}"/>
              </a:ext>
            </a:extLst>
          </p:cNvPr>
          <p:cNvSpPr txBox="1"/>
          <p:nvPr/>
        </p:nvSpPr>
        <p:spPr>
          <a:xfrm>
            <a:off x="928303" y="3527506"/>
            <a:ext cx="656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Year</a:t>
            </a:r>
          </a:p>
          <a:p>
            <a:r>
              <a:rPr lang="en-GB" dirty="0"/>
              <a:t>Four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3BDEC21-F0FB-4D86-B316-14FB28A5A3F0}"/>
              </a:ext>
            </a:extLst>
          </p:cNvPr>
          <p:cNvSpPr txBox="1"/>
          <p:nvPr/>
        </p:nvSpPr>
        <p:spPr>
          <a:xfrm>
            <a:off x="7938961" y="3901898"/>
            <a:ext cx="74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Year Five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4F286EF-769D-4687-A085-4399B67DD4CE}"/>
              </a:ext>
            </a:extLst>
          </p:cNvPr>
          <p:cNvSpPr txBox="1"/>
          <p:nvPr/>
        </p:nvSpPr>
        <p:spPr>
          <a:xfrm>
            <a:off x="7747452" y="5550232"/>
            <a:ext cx="590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Year</a:t>
            </a:r>
          </a:p>
          <a:p>
            <a:r>
              <a:rPr lang="en-GB" dirty="0"/>
              <a:t> Six</a:t>
            </a:r>
          </a:p>
        </p:txBody>
      </p:sp>
      <p:sp>
        <p:nvSpPr>
          <p:cNvPr id="82" name="Speech Bubble: Rectangle with Corners Rounded 81">
            <a:extLst>
              <a:ext uri="{FF2B5EF4-FFF2-40B4-BE49-F238E27FC236}">
                <a16:creationId xmlns:a16="http://schemas.microsoft.com/office/drawing/2014/main" id="{B81B9A59-6830-455E-9072-03EDEFD6E265}"/>
              </a:ext>
            </a:extLst>
          </p:cNvPr>
          <p:cNvSpPr/>
          <p:nvPr/>
        </p:nvSpPr>
        <p:spPr>
          <a:xfrm>
            <a:off x="6696398" y="4920400"/>
            <a:ext cx="750062" cy="227025"/>
          </a:xfrm>
          <a:prstGeom prst="wedgeRoundRectCallout">
            <a:avLst>
              <a:gd name="adj1" fmla="val 4816"/>
              <a:gd name="adj2" fmla="val 161416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E-SAFETY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A8C6DDE-C4DA-468E-A878-7ECBA520067E}"/>
              </a:ext>
            </a:extLst>
          </p:cNvPr>
          <p:cNvSpPr txBox="1"/>
          <p:nvPr/>
        </p:nvSpPr>
        <p:spPr>
          <a:xfrm>
            <a:off x="3066757" y="6427327"/>
            <a:ext cx="7130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Colmers Farm Primary School Curriculum Road Map – Computing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D15D60A8-1A8F-9B47-BCF1-0F7F35896A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29" y="6360348"/>
            <a:ext cx="1345126" cy="476503"/>
          </a:xfrm>
          <a:prstGeom prst="rect">
            <a:avLst/>
          </a:prstGeom>
        </p:spPr>
      </p:pic>
      <p:sp>
        <p:nvSpPr>
          <p:cNvPr id="94" name="Speech Bubble: Rectangle with Corners Rounded 79">
            <a:extLst>
              <a:ext uri="{FF2B5EF4-FFF2-40B4-BE49-F238E27FC236}">
                <a16:creationId xmlns:a16="http://schemas.microsoft.com/office/drawing/2014/main" id="{B320E1F5-D1EE-CA47-BACD-F540F6854B3F}"/>
              </a:ext>
            </a:extLst>
          </p:cNvPr>
          <p:cNvSpPr/>
          <p:nvPr/>
        </p:nvSpPr>
        <p:spPr>
          <a:xfrm>
            <a:off x="11065867" y="3428999"/>
            <a:ext cx="849186" cy="339531"/>
          </a:xfrm>
          <a:prstGeom prst="wedgeRoundRectCallout">
            <a:avLst>
              <a:gd name="adj1" fmla="val -20092"/>
              <a:gd name="adj2" fmla="val 170891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GRAPHIC</a:t>
            </a:r>
          </a:p>
          <a:p>
            <a:pPr algn="ctr"/>
            <a:r>
              <a:rPr lang="en-GB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DESIGN</a:t>
            </a:r>
          </a:p>
        </p:txBody>
      </p:sp>
      <p:sp>
        <p:nvSpPr>
          <p:cNvPr id="98" name="Speech Bubble: Rectangle with Corners Rounded 82">
            <a:extLst>
              <a:ext uri="{FF2B5EF4-FFF2-40B4-BE49-F238E27FC236}">
                <a16:creationId xmlns:a16="http://schemas.microsoft.com/office/drawing/2014/main" id="{37C87748-D5EA-1E44-9EC7-B490677BA84A}"/>
              </a:ext>
            </a:extLst>
          </p:cNvPr>
          <p:cNvSpPr/>
          <p:nvPr/>
        </p:nvSpPr>
        <p:spPr>
          <a:xfrm>
            <a:off x="4573789" y="4864365"/>
            <a:ext cx="857012" cy="325376"/>
          </a:xfrm>
          <a:prstGeom prst="wedgeRoundRectCallout">
            <a:avLst>
              <a:gd name="adj1" fmla="val -10821"/>
              <a:gd name="adj2" fmla="val 104259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COMPUTER NETWORKS</a:t>
            </a:r>
          </a:p>
        </p:txBody>
      </p:sp>
      <p:sp>
        <p:nvSpPr>
          <p:cNvPr id="99" name="Speech Bubble: Rectangle with Corners Rounded 82">
            <a:extLst>
              <a:ext uri="{FF2B5EF4-FFF2-40B4-BE49-F238E27FC236}">
                <a16:creationId xmlns:a16="http://schemas.microsoft.com/office/drawing/2014/main" id="{94ABA472-A3B1-CF48-9E00-5D5137B0AC7A}"/>
              </a:ext>
            </a:extLst>
          </p:cNvPr>
          <p:cNvSpPr/>
          <p:nvPr/>
        </p:nvSpPr>
        <p:spPr>
          <a:xfrm>
            <a:off x="3426158" y="4954426"/>
            <a:ext cx="1029290" cy="192999"/>
          </a:xfrm>
          <a:prstGeom prst="wedgeRoundRectCallout">
            <a:avLst>
              <a:gd name="adj1" fmla="val -7683"/>
              <a:gd name="adj2" fmla="val 129139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SPREADSHEETS</a:t>
            </a:r>
          </a:p>
        </p:txBody>
      </p:sp>
      <p:sp>
        <p:nvSpPr>
          <p:cNvPr id="55" name="Speech Bubble: Rectangle with Corners Rounded 67">
            <a:extLst>
              <a:ext uri="{FF2B5EF4-FFF2-40B4-BE49-F238E27FC236}">
                <a16:creationId xmlns:a16="http://schemas.microsoft.com/office/drawing/2014/main" id="{263AA84E-2D4C-C64A-AB8E-1C50437E47D7}"/>
              </a:ext>
            </a:extLst>
          </p:cNvPr>
          <p:cNvSpPr/>
          <p:nvPr/>
        </p:nvSpPr>
        <p:spPr>
          <a:xfrm>
            <a:off x="4096047" y="140726"/>
            <a:ext cx="1173142" cy="288978"/>
          </a:xfrm>
          <a:prstGeom prst="wedgeRoundRectCallout">
            <a:avLst>
              <a:gd name="adj1" fmla="val 14441"/>
              <a:gd name="adj2" fmla="val 89308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DATA REPRESENTATION</a:t>
            </a:r>
          </a:p>
        </p:txBody>
      </p:sp>
      <p:sp>
        <p:nvSpPr>
          <p:cNvPr id="122" name="Speech Bubble: Rectangle with Corners Rounded 79">
            <a:extLst>
              <a:ext uri="{FF2B5EF4-FFF2-40B4-BE49-F238E27FC236}">
                <a16:creationId xmlns:a16="http://schemas.microsoft.com/office/drawing/2014/main" id="{97D18E79-FF56-1D41-849F-83B0360A4131}"/>
              </a:ext>
            </a:extLst>
          </p:cNvPr>
          <p:cNvSpPr/>
          <p:nvPr/>
        </p:nvSpPr>
        <p:spPr>
          <a:xfrm>
            <a:off x="8431545" y="4852510"/>
            <a:ext cx="1110858" cy="304673"/>
          </a:xfrm>
          <a:prstGeom prst="wedgeRoundRectCallout">
            <a:avLst>
              <a:gd name="adj1" fmla="val 21371"/>
              <a:gd name="adj2" fmla="val 118891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MODELLING</a:t>
            </a:r>
          </a:p>
        </p:txBody>
      </p:sp>
      <p:sp>
        <p:nvSpPr>
          <p:cNvPr id="128" name="Speech Bubble: Rectangle with Corners Rounded 67">
            <a:extLst>
              <a:ext uri="{FF2B5EF4-FFF2-40B4-BE49-F238E27FC236}">
                <a16:creationId xmlns:a16="http://schemas.microsoft.com/office/drawing/2014/main" id="{BD1327D9-6333-3944-A528-98DF44E55E8C}"/>
              </a:ext>
            </a:extLst>
          </p:cNvPr>
          <p:cNvSpPr/>
          <p:nvPr/>
        </p:nvSpPr>
        <p:spPr>
          <a:xfrm>
            <a:off x="6523160" y="133781"/>
            <a:ext cx="873055" cy="239091"/>
          </a:xfrm>
          <a:prstGeom prst="wedgeRoundRectCallout">
            <a:avLst>
              <a:gd name="adj1" fmla="val -19660"/>
              <a:gd name="adj2" fmla="val 183155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MODELLING</a:t>
            </a:r>
          </a:p>
        </p:txBody>
      </p:sp>
      <p:sp>
        <p:nvSpPr>
          <p:cNvPr id="137" name="Speech Bubble: Rectangle with Corners Rounded 75">
            <a:extLst>
              <a:ext uri="{FF2B5EF4-FFF2-40B4-BE49-F238E27FC236}">
                <a16:creationId xmlns:a16="http://schemas.microsoft.com/office/drawing/2014/main" id="{BC59D899-79EC-004C-907C-DD651B6F443A}"/>
              </a:ext>
            </a:extLst>
          </p:cNvPr>
          <p:cNvSpPr/>
          <p:nvPr/>
        </p:nvSpPr>
        <p:spPr>
          <a:xfrm>
            <a:off x="3453847" y="3288393"/>
            <a:ext cx="857012" cy="192999"/>
          </a:xfrm>
          <a:prstGeom prst="wedgeRoundRectCallout">
            <a:avLst>
              <a:gd name="adj1" fmla="val 2571"/>
              <a:gd name="adj2" fmla="val 206858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DATABASES</a:t>
            </a:r>
          </a:p>
        </p:txBody>
      </p:sp>
      <p:sp>
        <p:nvSpPr>
          <p:cNvPr id="93" name="Speech Bubble: Rectangle with Corners Rounded 67">
            <a:extLst>
              <a:ext uri="{FF2B5EF4-FFF2-40B4-BE49-F238E27FC236}">
                <a16:creationId xmlns:a16="http://schemas.microsoft.com/office/drawing/2014/main" id="{FE4A1218-CEFE-C04E-BDD7-44EA9AD1F20D}"/>
              </a:ext>
            </a:extLst>
          </p:cNvPr>
          <p:cNvSpPr/>
          <p:nvPr/>
        </p:nvSpPr>
        <p:spPr>
          <a:xfrm>
            <a:off x="5145620" y="1517043"/>
            <a:ext cx="1110857" cy="454617"/>
          </a:xfrm>
          <a:prstGeom prst="wedgeRoundRectCallout">
            <a:avLst>
              <a:gd name="adj1" fmla="val 19968"/>
              <a:gd name="adj2" fmla="val 109625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PROGRAMMING</a:t>
            </a:r>
          </a:p>
        </p:txBody>
      </p:sp>
      <p:sp>
        <p:nvSpPr>
          <p:cNvPr id="97" name="Speech Bubble: Rectangle with Corners Rounded 71">
            <a:extLst>
              <a:ext uri="{FF2B5EF4-FFF2-40B4-BE49-F238E27FC236}">
                <a16:creationId xmlns:a16="http://schemas.microsoft.com/office/drawing/2014/main" id="{9C155EC1-8170-1240-8D1B-31CD2091E330}"/>
              </a:ext>
            </a:extLst>
          </p:cNvPr>
          <p:cNvSpPr/>
          <p:nvPr/>
        </p:nvSpPr>
        <p:spPr>
          <a:xfrm>
            <a:off x="1592107" y="3208866"/>
            <a:ext cx="719303" cy="203444"/>
          </a:xfrm>
          <a:prstGeom prst="wedgeRoundRectCallout">
            <a:avLst>
              <a:gd name="adj1" fmla="val 21976"/>
              <a:gd name="adj2" fmla="val 196626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E-SAFETY</a:t>
            </a:r>
          </a:p>
        </p:txBody>
      </p:sp>
      <p:sp>
        <p:nvSpPr>
          <p:cNvPr id="103" name="Speech Bubble: Rectangle with Corners Rounded 67">
            <a:extLst>
              <a:ext uri="{FF2B5EF4-FFF2-40B4-BE49-F238E27FC236}">
                <a16:creationId xmlns:a16="http://schemas.microsoft.com/office/drawing/2014/main" id="{292AB6AE-CDE2-0F46-8276-5882EB913957}"/>
              </a:ext>
            </a:extLst>
          </p:cNvPr>
          <p:cNvSpPr/>
          <p:nvPr/>
        </p:nvSpPr>
        <p:spPr>
          <a:xfrm>
            <a:off x="2347858" y="3192140"/>
            <a:ext cx="1110857" cy="409107"/>
          </a:xfrm>
          <a:prstGeom prst="wedgeRoundRectCallout">
            <a:avLst>
              <a:gd name="adj1" fmla="val -17"/>
              <a:gd name="adj2" fmla="val 103924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PROGRAMMING</a:t>
            </a:r>
          </a:p>
        </p:txBody>
      </p:sp>
      <p:sp>
        <p:nvSpPr>
          <p:cNvPr id="105" name="Speech Bubble: Rectangle with Corners Rounded 67">
            <a:extLst>
              <a:ext uri="{FF2B5EF4-FFF2-40B4-BE49-F238E27FC236}">
                <a16:creationId xmlns:a16="http://schemas.microsoft.com/office/drawing/2014/main" id="{7C2A2D4A-66B7-A749-924C-059A9A497992}"/>
              </a:ext>
            </a:extLst>
          </p:cNvPr>
          <p:cNvSpPr/>
          <p:nvPr/>
        </p:nvSpPr>
        <p:spPr>
          <a:xfrm>
            <a:off x="6434772" y="3158625"/>
            <a:ext cx="1110857" cy="482393"/>
          </a:xfrm>
          <a:prstGeom prst="wedgeRoundRectCallout">
            <a:avLst>
              <a:gd name="adj1" fmla="val -45475"/>
              <a:gd name="adj2" fmla="val 139985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PROGRAMMING</a:t>
            </a:r>
          </a:p>
        </p:txBody>
      </p:sp>
      <p:sp>
        <p:nvSpPr>
          <p:cNvPr id="140" name="Speech Bubble: Rectangle with Corners Rounded 83">
            <a:extLst>
              <a:ext uri="{FF2B5EF4-FFF2-40B4-BE49-F238E27FC236}">
                <a16:creationId xmlns:a16="http://schemas.microsoft.com/office/drawing/2014/main" id="{53B93A2F-6B4B-7B4A-90EE-3F36E40590DD}"/>
              </a:ext>
            </a:extLst>
          </p:cNvPr>
          <p:cNvSpPr/>
          <p:nvPr/>
        </p:nvSpPr>
        <p:spPr>
          <a:xfrm>
            <a:off x="2278061" y="4894316"/>
            <a:ext cx="905269" cy="313217"/>
          </a:xfrm>
          <a:prstGeom prst="wedgeRoundRectCallout">
            <a:avLst>
              <a:gd name="adj1" fmla="val -3013"/>
              <a:gd name="adj2" fmla="val 102897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DEVELOPING APPS</a:t>
            </a:r>
          </a:p>
        </p:txBody>
      </p:sp>
      <p:sp>
        <p:nvSpPr>
          <p:cNvPr id="141" name="Speech Bubble: Rectangle with Corners Rounded 67">
            <a:extLst>
              <a:ext uri="{FF2B5EF4-FFF2-40B4-BE49-F238E27FC236}">
                <a16:creationId xmlns:a16="http://schemas.microsoft.com/office/drawing/2014/main" id="{52C327A4-02CD-0147-83ED-B1656E6F9308}"/>
              </a:ext>
            </a:extLst>
          </p:cNvPr>
          <p:cNvSpPr/>
          <p:nvPr/>
        </p:nvSpPr>
        <p:spPr>
          <a:xfrm>
            <a:off x="967048" y="4783065"/>
            <a:ext cx="1110857" cy="482393"/>
          </a:xfrm>
          <a:prstGeom prst="wedgeRoundRectCallout">
            <a:avLst>
              <a:gd name="adj1" fmla="val 37238"/>
              <a:gd name="adj2" fmla="val 71280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r>
              <a:rPr lang="en-GB" sz="1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endParaRPr lang="en-US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61AFA67A-A09A-FC49-B131-A86D333DB2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766" y="2162386"/>
            <a:ext cx="804091" cy="916602"/>
          </a:xfrm>
          <a:prstGeom prst="rect">
            <a:avLst/>
          </a:prstGeom>
        </p:spPr>
      </p:pic>
      <p:sp>
        <p:nvSpPr>
          <p:cNvPr id="117" name="Speech Bubble: Rectangle with Corners Rounded 71">
            <a:extLst>
              <a:ext uri="{FF2B5EF4-FFF2-40B4-BE49-F238E27FC236}">
                <a16:creationId xmlns:a16="http://schemas.microsoft.com/office/drawing/2014/main" id="{8ED1EA88-6378-8D49-9C48-1FD3623F9A23}"/>
              </a:ext>
            </a:extLst>
          </p:cNvPr>
          <p:cNvSpPr/>
          <p:nvPr/>
        </p:nvSpPr>
        <p:spPr>
          <a:xfrm>
            <a:off x="6315288" y="1664827"/>
            <a:ext cx="719303" cy="247625"/>
          </a:xfrm>
          <a:prstGeom prst="wedgeRoundRectCallout">
            <a:avLst>
              <a:gd name="adj1" fmla="val 4918"/>
              <a:gd name="adj2" fmla="val 174796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E-SAFETY</a:t>
            </a:r>
          </a:p>
        </p:txBody>
      </p:sp>
      <p:pic>
        <p:nvPicPr>
          <p:cNvPr id="63" name="Picture 62" descr="Text&#10;&#10;Description automatically generated">
            <a:extLst>
              <a:ext uri="{FF2B5EF4-FFF2-40B4-BE49-F238E27FC236}">
                <a16:creationId xmlns:a16="http://schemas.microsoft.com/office/drawing/2014/main" id="{16D5C968-2EDE-1C44-A0A0-333037DFDD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503" y="3774781"/>
            <a:ext cx="893778" cy="932080"/>
          </a:xfrm>
          <a:prstGeom prst="rect">
            <a:avLst/>
          </a:prstGeom>
        </p:spPr>
      </p:pic>
      <p:sp>
        <p:nvSpPr>
          <p:cNvPr id="138" name="Speech Bubble: Rectangle with Corners Rounded 77">
            <a:extLst>
              <a:ext uri="{FF2B5EF4-FFF2-40B4-BE49-F238E27FC236}">
                <a16:creationId xmlns:a16="http://schemas.microsoft.com/office/drawing/2014/main" id="{EE4D9833-BD36-4F4B-8DA9-738C34A07FB6}"/>
              </a:ext>
            </a:extLst>
          </p:cNvPr>
          <p:cNvSpPr/>
          <p:nvPr/>
        </p:nvSpPr>
        <p:spPr>
          <a:xfrm>
            <a:off x="8709470" y="3291330"/>
            <a:ext cx="745618" cy="237562"/>
          </a:xfrm>
          <a:prstGeom prst="wedgeRoundRectCallout">
            <a:avLst>
              <a:gd name="adj1" fmla="val 20534"/>
              <a:gd name="adj2" fmla="val 197428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E-SAFETY</a:t>
            </a:r>
          </a:p>
        </p:txBody>
      </p:sp>
      <p:pic>
        <p:nvPicPr>
          <p:cNvPr id="64" name="Picture 63" descr="Text&#10;&#10;Description automatically generated">
            <a:extLst>
              <a:ext uri="{FF2B5EF4-FFF2-40B4-BE49-F238E27FC236}">
                <a16:creationId xmlns:a16="http://schemas.microsoft.com/office/drawing/2014/main" id="{8588741A-7448-4445-9539-3FF317918F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556" y="515679"/>
            <a:ext cx="936296" cy="916602"/>
          </a:xfrm>
          <a:prstGeom prst="rect">
            <a:avLst/>
          </a:prstGeom>
        </p:spPr>
      </p:pic>
      <p:sp>
        <p:nvSpPr>
          <p:cNvPr id="130" name="Speech Bubble: Rectangle with Corners Rounded 68">
            <a:extLst>
              <a:ext uri="{FF2B5EF4-FFF2-40B4-BE49-F238E27FC236}">
                <a16:creationId xmlns:a16="http://schemas.microsoft.com/office/drawing/2014/main" id="{959BBA84-09B8-1241-BB08-C1D065E0E843}"/>
              </a:ext>
            </a:extLst>
          </p:cNvPr>
          <p:cNvSpPr/>
          <p:nvPr/>
        </p:nvSpPr>
        <p:spPr>
          <a:xfrm>
            <a:off x="8986974" y="153599"/>
            <a:ext cx="719138" cy="219273"/>
          </a:xfrm>
          <a:prstGeom prst="wedgeRoundRectCallout">
            <a:avLst>
              <a:gd name="adj1" fmla="val 24817"/>
              <a:gd name="adj2" fmla="val 142097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E-SAFETY</a:t>
            </a:r>
          </a:p>
        </p:txBody>
      </p:sp>
      <p:pic>
        <p:nvPicPr>
          <p:cNvPr id="65" name="Picture 64" descr="Text&#10;&#10;Description automatically generated">
            <a:extLst>
              <a:ext uri="{FF2B5EF4-FFF2-40B4-BE49-F238E27FC236}">
                <a16:creationId xmlns:a16="http://schemas.microsoft.com/office/drawing/2014/main" id="{73120256-4185-4649-87CE-685BDA0A8A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535" y="513926"/>
            <a:ext cx="841387" cy="952363"/>
          </a:xfrm>
          <a:prstGeom prst="rect">
            <a:avLst/>
          </a:prstGeom>
        </p:spPr>
      </p:pic>
      <p:sp>
        <p:nvSpPr>
          <p:cNvPr id="126" name="Speech Bubble: Rectangle with Corners Rounded 65">
            <a:extLst>
              <a:ext uri="{FF2B5EF4-FFF2-40B4-BE49-F238E27FC236}">
                <a16:creationId xmlns:a16="http://schemas.microsoft.com/office/drawing/2014/main" id="{7D1C4A06-2110-D840-9461-5D6B7B9FF6AF}"/>
              </a:ext>
            </a:extLst>
          </p:cNvPr>
          <p:cNvSpPr/>
          <p:nvPr/>
        </p:nvSpPr>
        <p:spPr>
          <a:xfrm>
            <a:off x="1292305" y="140726"/>
            <a:ext cx="760709" cy="232146"/>
          </a:xfrm>
          <a:prstGeom prst="wedgeRoundRectCallout">
            <a:avLst>
              <a:gd name="adj1" fmla="val 52474"/>
              <a:gd name="adj2" fmla="val 185333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E-SAFETY</a:t>
            </a:r>
          </a:p>
        </p:txBody>
      </p:sp>
      <p:pic>
        <p:nvPicPr>
          <p:cNvPr id="66" name="Picture 65" descr="Text&#10;&#10;Description automatically generated">
            <a:extLst>
              <a:ext uri="{FF2B5EF4-FFF2-40B4-BE49-F238E27FC236}">
                <a16:creationId xmlns:a16="http://schemas.microsoft.com/office/drawing/2014/main" id="{2890B3E2-D365-8642-812D-8AB545108A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514" y="5403554"/>
            <a:ext cx="859430" cy="9166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5CF510-9219-2E41-844D-5258CCD113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5868" y="2144590"/>
            <a:ext cx="868803" cy="919384"/>
          </a:xfrm>
          <a:prstGeom prst="rect">
            <a:avLst/>
          </a:prstGeom>
        </p:spPr>
      </p:pic>
      <p:sp>
        <p:nvSpPr>
          <p:cNvPr id="107" name="Speech Bubble: Rectangle with Corners Rounded 73">
            <a:extLst>
              <a:ext uri="{FF2B5EF4-FFF2-40B4-BE49-F238E27FC236}">
                <a16:creationId xmlns:a16="http://schemas.microsoft.com/office/drawing/2014/main" id="{5763C9B9-9D79-7140-ABBA-7C4297D8D865}"/>
              </a:ext>
            </a:extLst>
          </p:cNvPr>
          <p:cNvSpPr/>
          <p:nvPr/>
        </p:nvSpPr>
        <p:spPr>
          <a:xfrm>
            <a:off x="3961041" y="1568552"/>
            <a:ext cx="1151880" cy="464142"/>
          </a:xfrm>
          <a:prstGeom prst="wedgeRoundRectCallout">
            <a:avLst>
              <a:gd name="adj1" fmla="val 54236"/>
              <a:gd name="adj2" fmla="val 112146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PROGRAMMING WITH LEGO WEDO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874D8C30-82D3-7840-988F-DEB7314AAE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0696" y="3776063"/>
            <a:ext cx="936297" cy="943693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B9B461D-53A8-854F-938C-3702763FCD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3542" y="5409069"/>
            <a:ext cx="936297" cy="905572"/>
          </a:xfrm>
          <a:prstGeom prst="rect">
            <a:avLst/>
          </a:prstGeom>
        </p:spPr>
      </p:pic>
      <p:sp>
        <p:nvSpPr>
          <p:cNvPr id="139" name="Speech Bubble: Rectangle with Corners Rounded 67">
            <a:extLst>
              <a:ext uri="{FF2B5EF4-FFF2-40B4-BE49-F238E27FC236}">
                <a16:creationId xmlns:a16="http://schemas.microsoft.com/office/drawing/2014/main" id="{925D2FEB-D929-4448-992E-167A1C662948}"/>
              </a:ext>
            </a:extLst>
          </p:cNvPr>
          <p:cNvSpPr/>
          <p:nvPr/>
        </p:nvSpPr>
        <p:spPr>
          <a:xfrm>
            <a:off x="5512819" y="4784861"/>
            <a:ext cx="1110858" cy="482393"/>
          </a:xfrm>
          <a:prstGeom prst="wedgeRoundRectCallout">
            <a:avLst>
              <a:gd name="adj1" fmla="val -18446"/>
              <a:gd name="adj2" fmla="val 80572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PROGRAMMING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FA29E5D6-0E70-BC40-913A-456ACFD07C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8826" y="3801289"/>
            <a:ext cx="936297" cy="905572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BB3AB972-0C6E-B046-BD8D-1CDC37DB3E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24111" y="3772277"/>
            <a:ext cx="936297" cy="934584"/>
          </a:xfrm>
          <a:prstGeom prst="rect">
            <a:avLst/>
          </a:prstGeom>
        </p:spPr>
      </p:pic>
      <p:sp>
        <p:nvSpPr>
          <p:cNvPr id="114" name="Speech Bubble: Rectangle with Corners Rounded 67">
            <a:extLst>
              <a:ext uri="{FF2B5EF4-FFF2-40B4-BE49-F238E27FC236}">
                <a16:creationId xmlns:a16="http://schemas.microsoft.com/office/drawing/2014/main" id="{F6A17476-15EF-1442-86E7-1C507A70BF33}"/>
              </a:ext>
            </a:extLst>
          </p:cNvPr>
          <p:cNvSpPr/>
          <p:nvPr/>
        </p:nvSpPr>
        <p:spPr>
          <a:xfrm>
            <a:off x="9553208" y="3181813"/>
            <a:ext cx="1110857" cy="482393"/>
          </a:xfrm>
          <a:prstGeom prst="wedgeRoundRectCallout">
            <a:avLst>
              <a:gd name="adj1" fmla="val 9799"/>
              <a:gd name="adj2" fmla="val 82430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PROGRAMMING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704C37B3-C23A-2249-8F5F-4170B9D6C1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5657" y="550970"/>
            <a:ext cx="936297" cy="905572"/>
          </a:xfrm>
          <a:prstGeom prst="rect">
            <a:avLst/>
          </a:prstGeom>
        </p:spPr>
      </p:pic>
      <p:sp>
        <p:nvSpPr>
          <p:cNvPr id="88" name="Speech Bubble: Rectangle with Corners Rounded 67">
            <a:extLst>
              <a:ext uri="{FF2B5EF4-FFF2-40B4-BE49-F238E27FC236}">
                <a16:creationId xmlns:a16="http://schemas.microsoft.com/office/drawing/2014/main" id="{895D76A2-8008-9B4C-91FB-99562F401092}"/>
              </a:ext>
            </a:extLst>
          </p:cNvPr>
          <p:cNvSpPr/>
          <p:nvPr/>
        </p:nvSpPr>
        <p:spPr>
          <a:xfrm>
            <a:off x="7454403" y="136012"/>
            <a:ext cx="1176468" cy="409107"/>
          </a:xfrm>
          <a:prstGeom prst="wedgeRoundRectCallout">
            <a:avLst>
              <a:gd name="adj1" fmla="val -18446"/>
              <a:gd name="adj2" fmla="val 80572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PROGRAMMING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153DAC2C-18C5-E547-BD90-A448BF1D81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3906" y="537885"/>
            <a:ext cx="936297" cy="905572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35A1B3C4-0FDC-EC49-A8B1-039A3E7484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0589" y="2103289"/>
            <a:ext cx="836474" cy="9299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295DC6-7252-8946-BD68-9740411AB7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3998" y="545119"/>
            <a:ext cx="887683" cy="899676"/>
          </a:xfrm>
          <a:prstGeom prst="rect">
            <a:avLst/>
          </a:prstGeom>
        </p:spPr>
      </p:pic>
      <p:sp>
        <p:nvSpPr>
          <p:cNvPr id="87" name="Speech Bubble: Rectangle with Corners Rounded 66">
            <a:extLst>
              <a:ext uri="{FF2B5EF4-FFF2-40B4-BE49-F238E27FC236}">
                <a16:creationId xmlns:a16="http://schemas.microsoft.com/office/drawing/2014/main" id="{8007A068-F7E7-DB48-ADE7-95D2D07B5BF4}"/>
              </a:ext>
            </a:extLst>
          </p:cNvPr>
          <p:cNvSpPr/>
          <p:nvPr/>
        </p:nvSpPr>
        <p:spPr>
          <a:xfrm>
            <a:off x="3091707" y="145174"/>
            <a:ext cx="953126" cy="288978"/>
          </a:xfrm>
          <a:prstGeom prst="wedgeRoundRectCallout">
            <a:avLst>
              <a:gd name="adj1" fmla="val 19256"/>
              <a:gd name="adj2" fmla="val 100482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WORD PROCESSING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900C507-217D-684E-9E08-B4347CAD96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63739" y="546898"/>
            <a:ext cx="806644" cy="905572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945B6D-7D79-9143-BC9F-49D01EDA43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631" y="535012"/>
            <a:ext cx="839435" cy="905572"/>
          </a:xfrm>
          <a:prstGeom prst="rect">
            <a:avLst/>
          </a:prstGeom>
        </p:spPr>
      </p:pic>
      <p:sp>
        <p:nvSpPr>
          <p:cNvPr id="135" name="Speech Bubble: Rectangle with Corners Rounded 68">
            <a:extLst>
              <a:ext uri="{FF2B5EF4-FFF2-40B4-BE49-F238E27FC236}">
                <a16:creationId xmlns:a16="http://schemas.microsoft.com/office/drawing/2014/main" id="{67E8487F-96AD-B54A-A608-687AD8567C50}"/>
              </a:ext>
            </a:extLst>
          </p:cNvPr>
          <p:cNvSpPr/>
          <p:nvPr/>
        </p:nvSpPr>
        <p:spPr>
          <a:xfrm>
            <a:off x="9926458" y="164039"/>
            <a:ext cx="1119775" cy="339531"/>
          </a:xfrm>
          <a:prstGeom prst="wedgeRoundRectCallout">
            <a:avLst>
              <a:gd name="adj1" fmla="val 29324"/>
              <a:gd name="adj2" fmla="val 80751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PROGRAMMING WITH SCRATCH</a:t>
            </a:r>
          </a:p>
        </p:txBody>
      </p:sp>
      <p:pic>
        <p:nvPicPr>
          <p:cNvPr id="83" name="Picture 82" descr="Text&#10;&#10;Description automatically generated">
            <a:extLst>
              <a:ext uri="{FF2B5EF4-FFF2-40B4-BE49-F238E27FC236}">
                <a16:creationId xmlns:a16="http://schemas.microsoft.com/office/drawing/2014/main" id="{561F0C61-F03B-1E4A-92D0-3CA8BA008D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471" y="3759284"/>
            <a:ext cx="859430" cy="9604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C0A1909-A07E-1B43-8531-99B56388F6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46" y="2202331"/>
            <a:ext cx="606845" cy="919384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98C9D856-6DFB-7247-8199-96EE05E079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972" y="5400514"/>
            <a:ext cx="724801" cy="905573"/>
          </a:xfrm>
          <a:prstGeom prst="rect">
            <a:avLst/>
          </a:prstGeom>
        </p:spPr>
      </p:pic>
      <p:sp>
        <p:nvSpPr>
          <p:cNvPr id="95" name="Speech Bubble: Rectangle with Corners Rounded 79">
            <a:extLst>
              <a:ext uri="{FF2B5EF4-FFF2-40B4-BE49-F238E27FC236}">
                <a16:creationId xmlns:a16="http://schemas.microsoft.com/office/drawing/2014/main" id="{FD707473-5A18-3849-AC3F-95459FB959F3}"/>
              </a:ext>
            </a:extLst>
          </p:cNvPr>
          <p:cNvSpPr/>
          <p:nvPr/>
        </p:nvSpPr>
        <p:spPr>
          <a:xfrm>
            <a:off x="10077263" y="6490861"/>
            <a:ext cx="846552" cy="203100"/>
          </a:xfrm>
          <a:prstGeom prst="wedgeRoundRectCallout">
            <a:avLst>
              <a:gd name="adj1" fmla="val -31552"/>
              <a:gd name="adj2" fmla="val -180665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WWW</a:t>
            </a:r>
          </a:p>
        </p:txBody>
      </p:sp>
      <p:pic>
        <p:nvPicPr>
          <p:cNvPr id="24" name="Picture 23" descr="A picture containing toy, doll, small, sitting&#10;&#10;Description automatically generated">
            <a:extLst>
              <a:ext uri="{FF2B5EF4-FFF2-40B4-BE49-F238E27FC236}">
                <a16:creationId xmlns:a16="http://schemas.microsoft.com/office/drawing/2014/main" id="{7AE0581A-A2D8-EF44-A8FF-E2F7E20C8B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957" y="1914704"/>
            <a:ext cx="492593" cy="1070962"/>
          </a:xfrm>
          <a:prstGeom prst="rect">
            <a:avLst/>
          </a:prstGeom>
        </p:spPr>
      </p:pic>
      <p:sp>
        <p:nvSpPr>
          <p:cNvPr id="89" name="Speech Bubble: Rectangle with Corners Rounded 68">
            <a:extLst>
              <a:ext uri="{FF2B5EF4-FFF2-40B4-BE49-F238E27FC236}">
                <a16:creationId xmlns:a16="http://schemas.microsoft.com/office/drawing/2014/main" id="{F988ABB7-CB4C-C64A-9639-F91E6DC22F56}"/>
              </a:ext>
            </a:extLst>
          </p:cNvPr>
          <p:cNvSpPr/>
          <p:nvPr/>
        </p:nvSpPr>
        <p:spPr>
          <a:xfrm>
            <a:off x="11197416" y="2759669"/>
            <a:ext cx="853556" cy="218291"/>
          </a:xfrm>
          <a:prstGeom prst="wedgeRoundRectCallout">
            <a:avLst>
              <a:gd name="adj1" fmla="val -46487"/>
              <a:gd name="adj2" fmla="val -106030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ANIMATION</a:t>
            </a:r>
          </a:p>
        </p:txBody>
      </p:sp>
      <p:pic>
        <p:nvPicPr>
          <p:cNvPr id="91" name="Picture 90" descr="A picture containing toy, doll, small, sitting&#10;&#10;Description automatically generated">
            <a:extLst>
              <a:ext uri="{FF2B5EF4-FFF2-40B4-BE49-F238E27FC236}">
                <a16:creationId xmlns:a16="http://schemas.microsoft.com/office/drawing/2014/main" id="{D9A448C6-0B7E-0442-B9D2-04EEDC3C3D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37" y="3787023"/>
            <a:ext cx="492593" cy="932734"/>
          </a:xfrm>
          <a:prstGeom prst="rect">
            <a:avLst/>
          </a:prstGeom>
        </p:spPr>
      </p:pic>
      <p:sp>
        <p:nvSpPr>
          <p:cNvPr id="92" name="Speech Bubble: Rectangle with Corners Rounded 76">
            <a:extLst>
              <a:ext uri="{FF2B5EF4-FFF2-40B4-BE49-F238E27FC236}">
                <a16:creationId xmlns:a16="http://schemas.microsoft.com/office/drawing/2014/main" id="{18C86C27-D883-A245-891C-578186E736BA}"/>
              </a:ext>
            </a:extLst>
          </p:cNvPr>
          <p:cNvSpPr/>
          <p:nvPr/>
        </p:nvSpPr>
        <p:spPr>
          <a:xfrm>
            <a:off x="5530741" y="3276807"/>
            <a:ext cx="869419" cy="227495"/>
          </a:xfrm>
          <a:prstGeom prst="wedgeRoundRectCallout">
            <a:avLst>
              <a:gd name="adj1" fmla="val -51919"/>
              <a:gd name="adj2" fmla="val 199867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ANIMATION</a:t>
            </a:r>
          </a:p>
        </p:txBody>
      </p:sp>
      <p:pic>
        <p:nvPicPr>
          <p:cNvPr id="27" name="Picture 26" descr="A computer sitting on top of a table&#10;&#10;Description automatically generated">
            <a:extLst>
              <a:ext uri="{FF2B5EF4-FFF2-40B4-BE49-F238E27FC236}">
                <a16:creationId xmlns:a16="http://schemas.microsoft.com/office/drawing/2014/main" id="{33973280-FE00-5F4E-8934-8D948301A9D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42" y="5408825"/>
            <a:ext cx="989348" cy="911289"/>
          </a:xfrm>
          <a:prstGeom prst="rect">
            <a:avLst/>
          </a:prstGeom>
        </p:spPr>
      </p:pic>
      <p:pic>
        <p:nvPicPr>
          <p:cNvPr id="29" name="Picture 28" descr="A circuit board&#10;&#10;Description automatically generated">
            <a:extLst>
              <a:ext uri="{FF2B5EF4-FFF2-40B4-BE49-F238E27FC236}">
                <a16:creationId xmlns:a16="http://schemas.microsoft.com/office/drawing/2014/main" id="{AE3CBC6B-C837-5C46-8203-7BE4A9C3EAB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808" y="5183646"/>
            <a:ext cx="922265" cy="95948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BD3883B-F9E5-574A-B5AF-17EF3B28504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84229" y="5403553"/>
            <a:ext cx="936297" cy="991373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E3409BF8-C874-C242-8EA5-6D9118BFF4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215" y="1177284"/>
            <a:ext cx="750606" cy="695273"/>
          </a:xfrm>
          <a:prstGeom prst="rect">
            <a:avLst/>
          </a:prstGeom>
        </p:spPr>
      </p:pic>
      <p:sp>
        <p:nvSpPr>
          <p:cNvPr id="133" name="Speech Bubble: Rectangle with Corners Rounded 68">
            <a:extLst>
              <a:ext uri="{FF2B5EF4-FFF2-40B4-BE49-F238E27FC236}">
                <a16:creationId xmlns:a16="http://schemas.microsoft.com/office/drawing/2014/main" id="{CA56AC0C-19F7-D54F-A7FD-4737837ACF38}"/>
              </a:ext>
            </a:extLst>
          </p:cNvPr>
          <p:cNvSpPr/>
          <p:nvPr/>
        </p:nvSpPr>
        <p:spPr>
          <a:xfrm>
            <a:off x="11229421" y="685939"/>
            <a:ext cx="839226" cy="339531"/>
          </a:xfrm>
          <a:prstGeom prst="wedgeRoundRectCallout">
            <a:avLst>
              <a:gd name="adj1" fmla="val -10643"/>
              <a:gd name="adj2" fmla="val 108541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WEB SEARCHING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03CB9ED-01CB-504C-A336-44F0D48207D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679926" y="2144099"/>
            <a:ext cx="929643" cy="929643"/>
          </a:xfrm>
          <a:prstGeom prst="rect">
            <a:avLst/>
          </a:prstGeom>
        </p:spPr>
      </p:pic>
      <p:sp>
        <p:nvSpPr>
          <p:cNvPr id="90" name="Speech Bubble: Rectangle with Corners Rounded 68">
            <a:extLst>
              <a:ext uri="{FF2B5EF4-FFF2-40B4-BE49-F238E27FC236}">
                <a16:creationId xmlns:a16="http://schemas.microsoft.com/office/drawing/2014/main" id="{74E82C0E-47C6-C84B-8FD5-266D239E6013}"/>
              </a:ext>
            </a:extLst>
          </p:cNvPr>
          <p:cNvSpPr/>
          <p:nvPr/>
        </p:nvSpPr>
        <p:spPr>
          <a:xfrm>
            <a:off x="9346543" y="1633081"/>
            <a:ext cx="1159830" cy="312405"/>
          </a:xfrm>
          <a:prstGeom prst="wedgeRoundRectCallout">
            <a:avLst>
              <a:gd name="adj1" fmla="val 30975"/>
              <a:gd name="adj2" fmla="val 111736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PUBLISHING</a:t>
            </a: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9AAB8884-98AD-D944-9764-D37EFA83B2A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52148" y="5431070"/>
            <a:ext cx="931064" cy="90338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0D4A25A-FC33-0744-B584-0C6B47C39BD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91779" y="513926"/>
            <a:ext cx="708071" cy="942615"/>
          </a:xfrm>
          <a:prstGeom prst="rect">
            <a:avLst/>
          </a:prstGeom>
        </p:spPr>
      </p:pic>
      <p:sp>
        <p:nvSpPr>
          <p:cNvPr id="127" name="Speech Bubble: Rectangle with Corners Rounded 66">
            <a:extLst>
              <a:ext uri="{FF2B5EF4-FFF2-40B4-BE49-F238E27FC236}">
                <a16:creationId xmlns:a16="http://schemas.microsoft.com/office/drawing/2014/main" id="{DE31C9EF-3324-DE44-88F7-DE5E6EF282D4}"/>
              </a:ext>
            </a:extLst>
          </p:cNvPr>
          <p:cNvSpPr/>
          <p:nvPr/>
        </p:nvSpPr>
        <p:spPr>
          <a:xfrm>
            <a:off x="2111202" y="152950"/>
            <a:ext cx="953126" cy="250351"/>
          </a:xfrm>
          <a:prstGeom prst="wedgeRoundRectCallout">
            <a:avLst>
              <a:gd name="adj1" fmla="val 36635"/>
              <a:gd name="adj2" fmla="val 122471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ALGORITHMS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4844791-8E7B-2545-B255-B42B9FBC281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695123" y="3771896"/>
            <a:ext cx="683183" cy="926402"/>
          </a:xfrm>
          <a:prstGeom prst="rect">
            <a:avLst/>
          </a:prstGeom>
        </p:spPr>
      </p:pic>
      <p:pic>
        <p:nvPicPr>
          <p:cNvPr id="41" name="Picture 40" descr="A close up of a sign&#10;&#10;Description automatically generated">
            <a:extLst>
              <a:ext uri="{FF2B5EF4-FFF2-40B4-BE49-F238E27FC236}">
                <a16:creationId xmlns:a16="http://schemas.microsoft.com/office/drawing/2014/main" id="{A8E0156E-6FBA-1E4B-AF8F-985EFF80F23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920" y="496427"/>
            <a:ext cx="789475" cy="945803"/>
          </a:xfrm>
          <a:prstGeom prst="rect">
            <a:avLst/>
          </a:prstGeom>
        </p:spPr>
      </p:pic>
      <p:sp>
        <p:nvSpPr>
          <p:cNvPr id="102" name="Speech Bubble: Rectangle with Corners Rounded 67">
            <a:extLst>
              <a:ext uri="{FF2B5EF4-FFF2-40B4-BE49-F238E27FC236}">
                <a16:creationId xmlns:a16="http://schemas.microsoft.com/office/drawing/2014/main" id="{B7469693-DF97-BF4E-B921-E50140DCD239}"/>
              </a:ext>
            </a:extLst>
          </p:cNvPr>
          <p:cNvSpPr/>
          <p:nvPr/>
        </p:nvSpPr>
        <p:spPr>
          <a:xfrm>
            <a:off x="5314046" y="140726"/>
            <a:ext cx="1176468" cy="409107"/>
          </a:xfrm>
          <a:prstGeom prst="wedgeRoundRectCallout">
            <a:avLst>
              <a:gd name="adj1" fmla="val -22089"/>
              <a:gd name="adj2" fmla="val 77079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PROGRAMMING</a:t>
            </a:r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D3088A0C-4DC4-674B-BCA3-53738671FC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68768" y="2148989"/>
            <a:ext cx="734264" cy="905572"/>
          </a:xfrm>
          <a:prstGeom prst="rect">
            <a:avLst/>
          </a:prstGeom>
        </p:spPr>
      </p:pic>
      <p:sp>
        <p:nvSpPr>
          <p:cNvPr id="109" name="Speech Bubble: Rectangle with Corners Rounded 67">
            <a:extLst>
              <a:ext uri="{FF2B5EF4-FFF2-40B4-BE49-F238E27FC236}">
                <a16:creationId xmlns:a16="http://schemas.microsoft.com/office/drawing/2014/main" id="{BE10BC1D-95FB-BF47-8564-E58E0955930B}"/>
              </a:ext>
            </a:extLst>
          </p:cNvPr>
          <p:cNvSpPr/>
          <p:nvPr/>
        </p:nvSpPr>
        <p:spPr>
          <a:xfrm>
            <a:off x="1707644" y="1640849"/>
            <a:ext cx="1188398" cy="288978"/>
          </a:xfrm>
          <a:prstGeom prst="wedgeRoundRectCallout">
            <a:avLst>
              <a:gd name="adj1" fmla="val 35020"/>
              <a:gd name="adj2" fmla="val 124080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DATA REPRESENTATION</a:t>
            </a:r>
          </a:p>
        </p:txBody>
      </p:sp>
      <p:sp>
        <p:nvSpPr>
          <p:cNvPr id="113" name="Speech Bubble: Rectangle with Corners Rounded 67">
            <a:extLst>
              <a:ext uri="{FF2B5EF4-FFF2-40B4-BE49-F238E27FC236}">
                <a16:creationId xmlns:a16="http://schemas.microsoft.com/office/drawing/2014/main" id="{CD8D3B8A-7D10-754E-AB96-C570AFC26FFC}"/>
              </a:ext>
            </a:extLst>
          </p:cNvPr>
          <p:cNvSpPr/>
          <p:nvPr/>
        </p:nvSpPr>
        <p:spPr>
          <a:xfrm>
            <a:off x="197225" y="1808370"/>
            <a:ext cx="936298" cy="274231"/>
          </a:xfrm>
          <a:prstGeom prst="wedgeRoundRectCallout">
            <a:avLst>
              <a:gd name="adj1" fmla="val 57337"/>
              <a:gd name="adj2" fmla="val 169788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WWW - CONNECTING</a:t>
            </a:r>
          </a:p>
        </p:txBody>
      </p:sp>
      <p:sp>
        <p:nvSpPr>
          <p:cNvPr id="115" name="Speech Bubble: Rectangle with Corners Rounded 79">
            <a:extLst>
              <a:ext uri="{FF2B5EF4-FFF2-40B4-BE49-F238E27FC236}">
                <a16:creationId xmlns:a16="http://schemas.microsoft.com/office/drawing/2014/main" id="{5875C99D-E431-DA41-A6BA-78784799E37B}"/>
              </a:ext>
            </a:extLst>
          </p:cNvPr>
          <p:cNvSpPr/>
          <p:nvPr/>
        </p:nvSpPr>
        <p:spPr>
          <a:xfrm>
            <a:off x="10989660" y="6227131"/>
            <a:ext cx="1081936" cy="221514"/>
          </a:xfrm>
          <a:prstGeom prst="wedgeRoundRectCallout">
            <a:avLst>
              <a:gd name="adj1" fmla="val 3352"/>
              <a:gd name="adj2" fmla="val -128027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CRYPTOGRAPHY</a:t>
            </a:r>
          </a:p>
        </p:txBody>
      </p:sp>
      <p:sp>
        <p:nvSpPr>
          <p:cNvPr id="116" name="Speech Bubble: Rectangle with Corners Rounded 73">
            <a:extLst>
              <a:ext uri="{FF2B5EF4-FFF2-40B4-BE49-F238E27FC236}">
                <a16:creationId xmlns:a16="http://schemas.microsoft.com/office/drawing/2014/main" id="{C7AC83A1-DD0A-F24C-A1B2-C1B955AFC8C3}"/>
              </a:ext>
            </a:extLst>
          </p:cNvPr>
          <p:cNvSpPr/>
          <p:nvPr/>
        </p:nvSpPr>
        <p:spPr>
          <a:xfrm>
            <a:off x="3064328" y="1603726"/>
            <a:ext cx="882939" cy="312203"/>
          </a:xfrm>
          <a:prstGeom prst="wedgeRoundRectCallout">
            <a:avLst>
              <a:gd name="adj1" fmla="val 38736"/>
              <a:gd name="adj2" fmla="val 158998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COMPUTER NETWORKS</a:t>
            </a:r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CF351C75-A7E2-7347-ABFC-78C069713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37" y="3291330"/>
            <a:ext cx="1325355" cy="1171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7ADA4C6-1D9C-BD46-8DE0-DDA4C49954B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430417" y="2121421"/>
            <a:ext cx="727459" cy="905572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E2278C88-F9C1-793B-C30F-69FE6FAA12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2719" y="3790734"/>
            <a:ext cx="868803" cy="919384"/>
          </a:xfrm>
          <a:prstGeom prst="rect">
            <a:avLst/>
          </a:prstGeom>
        </p:spPr>
      </p:pic>
      <p:sp>
        <p:nvSpPr>
          <p:cNvPr id="110" name="Speech Bubble: Rectangle with Corners Rounded 73">
            <a:extLst>
              <a:ext uri="{FF2B5EF4-FFF2-40B4-BE49-F238E27FC236}">
                <a16:creationId xmlns:a16="http://schemas.microsoft.com/office/drawing/2014/main" id="{BDB94D41-08F0-0E24-46A6-97BE53F44863}"/>
              </a:ext>
            </a:extLst>
          </p:cNvPr>
          <p:cNvSpPr/>
          <p:nvPr/>
        </p:nvSpPr>
        <p:spPr>
          <a:xfrm>
            <a:off x="4341961" y="3251893"/>
            <a:ext cx="1151880" cy="464142"/>
          </a:xfrm>
          <a:prstGeom prst="wedgeRoundRectCallout">
            <a:avLst>
              <a:gd name="adj1" fmla="val -937"/>
              <a:gd name="adj2" fmla="val 91759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PROGRAMMING WITH LEGO WEDO</a:t>
            </a:r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3C331130-55FB-76D6-5DD1-323E3BABB44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2314" y="6637231"/>
            <a:ext cx="340718" cy="408185"/>
          </a:xfrm>
          <a:prstGeom prst="rect">
            <a:avLst/>
          </a:prstGeom>
        </p:spPr>
      </p:pic>
      <p:pic>
        <p:nvPicPr>
          <p:cNvPr id="1028" name="Picture 4" descr="Basic Introduction to Art and Illustration Graphic Design | Vowels USA">
            <a:extLst>
              <a:ext uri="{FF2B5EF4-FFF2-40B4-BE49-F238E27FC236}">
                <a16:creationId xmlns:a16="http://schemas.microsoft.com/office/drawing/2014/main" id="{4A823DB6-C59F-0608-590C-C2B75E265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451" y="4225063"/>
            <a:ext cx="1020139" cy="65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A85442CF-3CB2-4412-72F9-92248E1B605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578" y="5431829"/>
            <a:ext cx="789475" cy="9458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621A90-1CE0-4B35-B536-D1A7AD01A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1510" y="3605869"/>
            <a:ext cx="1308952" cy="1225402"/>
          </a:xfrm>
          <a:prstGeom prst="rect">
            <a:avLst/>
          </a:prstGeom>
        </p:spPr>
      </p:pic>
      <p:pic>
        <p:nvPicPr>
          <p:cNvPr id="17" name="Picture 16" descr="A group of kids next to a robot&#10;&#10;Description automatically generated">
            <a:extLst>
              <a:ext uri="{FF2B5EF4-FFF2-40B4-BE49-F238E27FC236}">
                <a16:creationId xmlns:a16="http://schemas.microsoft.com/office/drawing/2014/main" id="{62206B80-2949-400C-DB86-1ED0854BB20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39800" y="5408613"/>
            <a:ext cx="1333500" cy="866775"/>
          </a:xfrm>
          <a:prstGeom prst="rect">
            <a:avLst/>
          </a:prstGeom>
        </p:spPr>
      </p:pic>
      <p:sp>
        <p:nvSpPr>
          <p:cNvPr id="3" name="Speech Bubble: Rectangle with Corners Rounded 68">
            <a:extLst>
              <a:ext uri="{FF2B5EF4-FFF2-40B4-BE49-F238E27FC236}">
                <a16:creationId xmlns:a16="http://schemas.microsoft.com/office/drawing/2014/main" id="{2183B73A-CCF2-A8EA-719A-26D97E502247}"/>
              </a:ext>
            </a:extLst>
          </p:cNvPr>
          <p:cNvSpPr/>
          <p:nvPr/>
        </p:nvSpPr>
        <p:spPr>
          <a:xfrm>
            <a:off x="8431545" y="1665048"/>
            <a:ext cx="849655" cy="285676"/>
          </a:xfrm>
          <a:prstGeom prst="wedgeRoundRectCallout">
            <a:avLst>
              <a:gd name="adj1" fmla="val 30975"/>
              <a:gd name="adj2" fmla="val 111736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BLOGGING</a:t>
            </a:r>
          </a:p>
        </p:txBody>
      </p:sp>
      <p:pic>
        <p:nvPicPr>
          <p:cNvPr id="1026" name="Picture 2" descr="Blogging Blog Stock Illustrations – 27,087 Blogging Blog Stock  Illustrations, Vectors &amp; Clipart - Dreamstime">
            <a:extLst>
              <a:ext uri="{FF2B5EF4-FFF2-40B4-BE49-F238E27FC236}">
                <a16:creationId xmlns:a16="http://schemas.microsoft.com/office/drawing/2014/main" id="{A6AD81FB-85DE-45E3-2B95-0BFDA55B8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792" y="2229857"/>
            <a:ext cx="1085940" cy="81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203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E33E88810FE14EA44904BAA4C51E69" ma:contentTypeVersion="44" ma:contentTypeDescription="Create a new document." ma:contentTypeScope="" ma:versionID="c49c374b87d2cd25c910693d84ffefe0">
  <xsd:schema xmlns:xsd="http://www.w3.org/2001/XMLSchema" xmlns:xs="http://www.w3.org/2001/XMLSchema" xmlns:p="http://schemas.microsoft.com/office/2006/metadata/properties" xmlns:ns2="17ceeed4-d376-4478-9586-65c71e04ad75" xmlns:ns3="f86462aa-55d5-457d-90eb-c8551eb5ef7c" targetNamespace="http://schemas.microsoft.com/office/2006/metadata/properties" ma:root="true" ma:fieldsID="485484078e3dc6999fad492cb7ca1de0" ns2:_="" ns3:_="">
    <xsd:import namespace="17ceeed4-d376-4478-9586-65c71e04ad75"/>
    <xsd:import namespace="f86462aa-55d5-457d-90eb-c8551eb5ef7c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ceeed4-d376-4478-9586-65c71e04ad75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9" nillable="true" ma:displayName="Location" ma:internalName="MediaServiceLocation" ma:readOnly="true">
      <xsd:simpleType>
        <xsd:restriction base="dms:Text"/>
      </xsd:simpleType>
    </xsd:element>
    <xsd:element name="MediaLengthInSeconds" ma:index="4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3" nillable="true" ma:taxonomy="true" ma:internalName="lcf76f155ced4ddcb4097134ff3c332f" ma:taxonomyFieldName="MediaServiceImageTags" ma:displayName="Image Tags" ma:readOnly="false" ma:fieldId="{5cf76f15-5ced-4ddc-b409-7134ff3c332f}" ma:taxonomyMulti="true" ma:sspId="f2136b98-c403-4d38-a5cb-d13e2beb0f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6462aa-55d5-457d-90eb-c8551eb5ef7c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1" nillable="true" ma:displayName="Taxonomy Catch All Column" ma:hidden="true" ma:list="{35049c9b-f3ee-4364-879f-5e97f73273e8}" ma:internalName="TaxCatchAll" ma:showField="CatchAllData" ma:web="f86462aa-55d5-457d-90eb-c8551eb5ef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17ceeed4-d376-4478-9586-65c71e04ad75" xsi:nil="true"/>
    <Distribution_Groups xmlns="17ceeed4-d376-4478-9586-65c71e04ad75" xsi:nil="true"/>
    <Math_Settings xmlns="17ceeed4-d376-4478-9586-65c71e04ad75" xsi:nil="true"/>
    <Member_Groups xmlns="17ceeed4-d376-4478-9586-65c71e04ad75">
      <UserInfo>
        <DisplayName/>
        <AccountId xsi:nil="true"/>
        <AccountType/>
      </UserInfo>
    </Member_Groups>
    <Has_Leaders_Only_SectionGroup xmlns="17ceeed4-d376-4478-9586-65c71e04ad75" xsi:nil="true"/>
    <Leaders xmlns="17ceeed4-d376-4478-9586-65c71e04ad75">
      <UserInfo>
        <DisplayName/>
        <AccountId xsi:nil="true"/>
        <AccountType/>
      </UserInfo>
    </Leaders>
    <lcf76f155ced4ddcb4097134ff3c332f xmlns="17ceeed4-d376-4478-9586-65c71e04ad75">
      <Terms xmlns="http://schemas.microsoft.com/office/infopath/2007/PartnerControls"/>
    </lcf76f155ced4ddcb4097134ff3c332f>
    <Templates xmlns="17ceeed4-d376-4478-9586-65c71e04ad75" xsi:nil="true"/>
    <Is_Collaboration_Space_Locked xmlns="17ceeed4-d376-4478-9586-65c71e04ad75" xsi:nil="true"/>
    <LMS_Mappings xmlns="17ceeed4-d376-4478-9586-65c71e04ad75" xsi:nil="true"/>
    <Invited_Leaders xmlns="17ceeed4-d376-4478-9586-65c71e04ad75" xsi:nil="true"/>
    <IsNotebookLocked xmlns="17ceeed4-d376-4478-9586-65c71e04ad75" xsi:nil="true"/>
    <FolderType xmlns="17ceeed4-d376-4478-9586-65c71e04ad75" xsi:nil="true"/>
    <TaxCatchAll xmlns="f86462aa-55d5-457d-90eb-c8551eb5ef7c" xsi:nil="true"/>
    <Self_Registration_Enabled xmlns="17ceeed4-d376-4478-9586-65c71e04ad75" xsi:nil="true"/>
    <DefaultSectionNames xmlns="17ceeed4-d376-4478-9586-65c71e04ad75" xsi:nil="true"/>
    <CultureName xmlns="17ceeed4-d376-4478-9586-65c71e04ad75" xsi:nil="true"/>
    <TeamsChannelId xmlns="17ceeed4-d376-4478-9586-65c71e04ad75" xsi:nil="true"/>
    <Owner xmlns="17ceeed4-d376-4478-9586-65c71e04ad75">
      <UserInfo>
        <DisplayName/>
        <AccountId xsi:nil="true"/>
        <AccountType/>
      </UserInfo>
    </Owner>
    <Members xmlns="17ceeed4-d376-4478-9586-65c71e04ad75">
      <UserInfo>
        <DisplayName/>
        <AccountId xsi:nil="true"/>
        <AccountType/>
      </UserInfo>
    </Members>
    <Invited_Members xmlns="17ceeed4-d376-4478-9586-65c71e04ad75" xsi:nil="true"/>
    <AppVersion xmlns="17ceeed4-d376-4478-9586-65c71e04ad7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89F194-C615-44DA-9095-495DF4EC1F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ceeed4-d376-4478-9586-65c71e04ad75"/>
    <ds:schemaRef ds:uri="f86462aa-55d5-457d-90eb-c8551eb5ef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778B44D-17D4-4514-A9E3-D6D6F757AB41}">
  <ds:schemaRefs>
    <ds:schemaRef ds:uri="17ceeed4-d376-4478-9586-65c71e04ad75"/>
    <ds:schemaRef ds:uri="f86462aa-55d5-457d-90eb-c8551eb5ef7c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C4F0C01-A638-464B-8A6C-0938562C30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Widescreen</PresentationFormat>
  <Paragraphs>49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Jake Bland</dc:creator>
  <cp:lastModifiedBy>Ayshah Nazir</cp:lastModifiedBy>
  <cp:revision>91</cp:revision>
  <dcterms:created xsi:type="dcterms:W3CDTF">2020-11-23T10:50:23Z</dcterms:created>
  <dcterms:modified xsi:type="dcterms:W3CDTF">2025-10-07T08:34:20Z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0x010100E9E33E88810FE14EA44904BAA4C51E69</vt:lpwstr>
  </property>
  <property fmtid="{D5CDD505-2E9C-101B-9397-08002B2CF9AE}" pid="3" name="MediaServiceImageTags">
    <vt:lpwstr/>
  </property>
</Properties>
</file>